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sldIdLst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0" y="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DC20CC-9893-420A-90F2-542D0A67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512" y="1401764"/>
            <a:ext cx="6139717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6" y="166528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515600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2" y="1401764"/>
            <a:ext cx="6096174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8E47ED-03D2-42A4-85F7-A2E7C400E2E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63" y="5493600"/>
            <a:ext cx="3475172" cy="13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10" userDrawn="1">
          <p15:clr>
            <a:srgbClr val="F26B43"/>
          </p15:clr>
        </p15:guide>
        <p15:guide id="5" pos="697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9747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527FA7-7284-4BE6-BE2C-80FAE104B82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98" y="5921501"/>
            <a:ext cx="1778848" cy="6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58595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  <p15:guide id="10" orient="horz" pos="3816" userDrawn="1">
          <p15:clr>
            <a:srgbClr val="F26B43"/>
          </p15:clr>
        </p15:guide>
        <p15:guide id="11" pos="16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00CBF7D-B41C-4692-93F2-9F4B8573D57E}"/>
              </a:ext>
            </a:extLst>
          </p:cNvPr>
          <p:cNvSpPr txBox="1">
            <a:spLocks/>
          </p:cNvSpPr>
          <p:nvPr userDrawn="1"/>
        </p:nvSpPr>
        <p:spPr>
          <a:xfrm>
            <a:off x="1077512" y="1401764"/>
            <a:ext cx="6194145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82C20DD-2AB6-4CB5-B245-6D329E32B24D}"/>
              </a:ext>
            </a:extLst>
          </p:cNvPr>
          <p:cNvSpPr txBox="1">
            <a:spLocks/>
          </p:cNvSpPr>
          <p:nvPr userDrawn="1"/>
        </p:nvSpPr>
        <p:spPr>
          <a:xfrm>
            <a:off x="1056216" y="6052062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www.rw2023.rsu.lv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42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44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006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863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45A7EB7A-2272-4B3B-9D7D-965E1632EBE3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A26D1AB2-2EB6-4481-8BBA-D32218C4AFCB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EE6BB1BF-C7BA-415A-8DD6-B05062157D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IPD-2993 RW 2023 GRAY-TEMPLATE-ENG</Template>
  <TotalTime>38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IEVADS</vt:lpstr>
      <vt:lpstr>SATURS</vt:lpstr>
      <vt:lpstr>NOBEIGUMS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Dita Fišere</dc:creator>
  <cp:lastModifiedBy>Dita Fišere</cp:lastModifiedBy>
  <cp:revision>12</cp:revision>
  <dcterms:created xsi:type="dcterms:W3CDTF">2023-03-07T10:00:14Z</dcterms:created>
  <dcterms:modified xsi:type="dcterms:W3CDTF">2023-03-07T11:44:18Z</dcterms:modified>
</cp:coreProperties>
</file>