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50" d="100"/>
          <a:sy n="50" d="100"/>
        </p:scale>
        <p:origin x="3036" y="54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vmlDrawing" Target="../drawings/vmlDrawing1.vml"/><Relationship Id="rId7" Type="http://schemas.openxmlformats.org/officeDocument/2006/relationships/oleObject" Target="../embeddings/oleObject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9"/>
          <p:cNvSpPr/>
          <p:nvPr userDrawn="1"/>
        </p:nvSpPr>
        <p:spPr>
          <a:xfrm>
            <a:off x="4773060" y="17354076"/>
            <a:ext cx="1352390" cy="4334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0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580" y="731522"/>
            <a:ext cx="92624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580" y="17007841"/>
            <a:ext cx="2367068" cy="230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9952" y="17007841"/>
            <a:ext cx="2367068" cy="230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-918" y="16848000"/>
            <a:ext cx="10287918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111" tIns="22055" rIns="44111" bIns="220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1308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0" y="17504757"/>
            <a:ext cx="2160374" cy="4242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DCB4C5-9096-4978-A0B0-788A53E443E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40" y="16920137"/>
            <a:ext cx="3415308" cy="1340896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55469206"/>
              </p:ext>
            </p:extLst>
          </p:nvPr>
        </p:nvGraphicFramePr>
        <p:xfrm>
          <a:off x="-41076" y="-108272"/>
          <a:ext cx="10328076" cy="156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7" imgW="13714200" imgH="1917360" progId="">
                  <p:embed/>
                </p:oleObj>
              </mc:Choice>
              <mc:Fallback>
                <p:oleObj r:id="rId7" imgW="13714200" imgH="191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41076" y="-108272"/>
                        <a:ext cx="10328076" cy="1566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DC0DA25E-2C27-42E6-8754-ED224F747679}" vid="{E0911BC3-53CE-4015-85FC-146984CFE1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IPD-2913_RW2023_ENG-CONF-TEACHING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cp:lastPrinted>2019-02-11T09:14:46Z</cp:lastPrinted>
  <dcterms:created xsi:type="dcterms:W3CDTF">2023-02-09T08:11:27Z</dcterms:created>
  <dcterms:modified xsi:type="dcterms:W3CDTF">2023-02-09T08:11:42Z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</Properties>
</file>