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74" r:id="rId3"/>
  </p:sldMasterIdLst>
  <p:sldIdLst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58595B"/>
    <a:srgbClr val="8E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46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102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69DC20CC-9893-420A-90F2-542D0A678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512" y="1401764"/>
            <a:ext cx="6139717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162820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95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973" userDrawn="1">
          <p15:clr>
            <a:srgbClr val="FBAE40"/>
          </p15:clr>
        </p15:guide>
        <p15:guide id="4" pos="3689" userDrawn="1">
          <p15:clr>
            <a:srgbClr val="FBAE40"/>
          </p15:clr>
        </p15:guide>
        <p15:guide id="5" pos="7045" userDrawn="1">
          <p15:clr>
            <a:srgbClr val="FBAE40"/>
          </p15:clr>
        </p15:guide>
        <p15:guide id="6" orient="horz" pos="2160" userDrawn="1">
          <p15:clr>
            <a:srgbClr val="FBAE40"/>
          </p15:clr>
        </p15:guide>
        <p15:guide id="7" orient="horz" pos="459" userDrawn="1">
          <p15:clr>
            <a:srgbClr val="FBAE40"/>
          </p15:clr>
        </p15:guide>
        <p15:guide id="8" orient="horz" pos="22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6217" y="728664"/>
            <a:ext cx="10079567" cy="936625"/>
          </a:xfrm>
        </p:spPr>
        <p:txBody>
          <a:bodyPr anchor="t" anchorCtr="0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56216" y="166528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8176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037168" y="1665289"/>
            <a:ext cx="10098617" cy="141128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E001C"/>
              </a:buClr>
              <a:buSzPct val="80000"/>
              <a:buFontTx/>
              <a:buNone/>
              <a:tabLst/>
              <a:defRPr/>
            </a:pPr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1037168" y="3429000"/>
            <a:ext cx="10098617" cy="2160588"/>
          </a:xfr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0423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67" y="1673275"/>
            <a:ext cx="10515600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37403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101" y="1673225"/>
            <a:ext cx="4790017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7301" y="1673225"/>
            <a:ext cx="4798484" cy="4351338"/>
          </a:xfr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46628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07667" y="1665288"/>
            <a:ext cx="4828117" cy="3924301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6217" y="1665287"/>
            <a:ext cx="4800600" cy="687388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056217" y="2352676"/>
            <a:ext cx="4800600" cy="3236913"/>
          </a:xfrm>
        </p:spPr>
        <p:txBody>
          <a:bodyPr/>
          <a:lstStyle>
            <a:lvl1pPr>
              <a:defRPr sz="1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159827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6216" y="728663"/>
            <a:ext cx="10079568" cy="936625"/>
          </a:xfrm>
        </p:spPr>
        <p:txBody>
          <a:bodyPr anchor="t" anchorCtr="0">
            <a:normAutofit/>
          </a:bodyPr>
          <a:lstStyle>
            <a:lvl1pPr>
              <a:defRPr sz="2600"/>
            </a:lvl1pPr>
          </a:lstStyle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8915" y="1684338"/>
            <a:ext cx="6030385" cy="2954338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217" y="4867276"/>
            <a:ext cx="10079567" cy="760413"/>
          </a:xfrm>
        </p:spPr>
        <p:txBody>
          <a:bodyPr/>
          <a:lstStyle>
            <a:lvl1pPr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lv-LV" dirty="0" err="1"/>
              <a:t>Body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0460166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33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512" y="1401764"/>
            <a:ext cx="6096174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1B1A51-8721-404A-9D62-CDF15A571F9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006" y="5485729"/>
            <a:ext cx="3544529" cy="136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7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70000"/>
        </a:lnSpc>
        <a:spcBef>
          <a:spcPts val="1000"/>
        </a:spcBef>
        <a:buFontTx/>
        <a:buNone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10" userDrawn="1">
          <p15:clr>
            <a:srgbClr val="F26B43"/>
          </p15:clr>
        </p15:guide>
        <p15:guide id="5" pos="6970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385" userDrawn="1">
          <p15:clr>
            <a:srgbClr val="F26B43"/>
          </p15:clr>
        </p15:guide>
        <p15:guide id="9" orient="horz" pos="3861" userDrawn="1">
          <p15:clr>
            <a:srgbClr val="F26B43"/>
          </p15:clr>
        </p15:guide>
        <p15:guide id="10" orient="horz" pos="91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7167" y="690564"/>
            <a:ext cx="10515600" cy="97472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  <a:endParaRPr lang="lv-LV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7167" y="1665289"/>
            <a:ext cx="10515600" cy="435932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66C57F-5655-4575-85A9-98FF399F77B7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38" y="5906627"/>
            <a:ext cx="1818968" cy="69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4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2" r:id="rId2"/>
    <p:sldLayoutId id="2147483664" r:id="rId3"/>
    <p:sldLayoutId id="2147483666" r:id="rId4"/>
    <p:sldLayoutId id="2147483671" r:id="rId5"/>
    <p:sldLayoutId id="214748367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rgbClr val="58595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b="1" kern="1200">
          <a:solidFill>
            <a:srgbClr val="58595B"/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8E001C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8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58595B"/>
        </a:buClr>
        <a:buSzPct val="80000"/>
        <a:buFont typeface="Calibri" panose="020F0502020204030204" pitchFamily="34" charset="0"/>
        <a:buChar char="○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36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SzPct val="80000"/>
        <a:buFont typeface="Calibri" panose="020F0502020204030204" pitchFamily="34" charset="0"/>
        <a:buChar char="●"/>
        <a:defRPr sz="1600" kern="1200">
          <a:solidFill>
            <a:srgbClr val="58595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7015" userDrawn="1">
          <p15:clr>
            <a:srgbClr val="F26B43"/>
          </p15:clr>
        </p15:guide>
        <p15:guide id="5" pos="66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459" userDrawn="1">
          <p15:clr>
            <a:srgbClr val="F26B43"/>
          </p15:clr>
        </p15:guide>
        <p15:guide id="8" orient="horz" pos="3521" userDrawn="1">
          <p15:clr>
            <a:srgbClr val="F26B43"/>
          </p15:clr>
        </p15:guide>
        <p15:guide id="9" orient="horz" pos="1049" userDrawn="1">
          <p15:clr>
            <a:srgbClr val="F26B43"/>
          </p15:clr>
        </p15:guide>
        <p15:guide id="10" orient="horz" pos="3816" userDrawn="1">
          <p15:clr>
            <a:srgbClr val="F26B43"/>
          </p15:clr>
        </p15:guide>
        <p15:guide id="11" pos="16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C00CBF7D-B41C-4692-93F2-9F4B8573D57E}"/>
              </a:ext>
            </a:extLst>
          </p:cNvPr>
          <p:cNvSpPr txBox="1">
            <a:spLocks/>
          </p:cNvSpPr>
          <p:nvPr userDrawn="1"/>
        </p:nvSpPr>
        <p:spPr>
          <a:xfrm>
            <a:off x="1077512" y="1401764"/>
            <a:ext cx="6194145" cy="5032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82C20DD-2AB6-4CB5-B245-6D329E32B24D}"/>
              </a:ext>
            </a:extLst>
          </p:cNvPr>
          <p:cNvSpPr txBox="1">
            <a:spLocks/>
          </p:cNvSpPr>
          <p:nvPr userDrawn="1"/>
        </p:nvSpPr>
        <p:spPr>
          <a:xfrm>
            <a:off x="1056216" y="6052062"/>
            <a:ext cx="4176184" cy="242888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www.rw2023.rsu.lv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34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pos="3973" userDrawn="1">
          <p15:clr>
            <a:srgbClr val="F26B43"/>
          </p15:clr>
        </p15:guide>
        <p15:guide id="3" pos="3689" userDrawn="1">
          <p15:clr>
            <a:srgbClr val="F26B43"/>
          </p15:clr>
        </p15:guide>
        <p15:guide id="4" pos="665" userDrawn="1">
          <p15:clr>
            <a:srgbClr val="F26B43"/>
          </p15:clr>
        </p15:guide>
        <p15:guide id="5" pos="7015" userDrawn="1">
          <p15:clr>
            <a:srgbClr val="F26B43"/>
          </p15:clr>
        </p15:guide>
        <p15:guide id="6" orient="horz" pos="2160" userDrawn="1">
          <p15:clr>
            <a:srgbClr val="F26B43"/>
          </p15:clr>
        </p15:guide>
        <p15:guide id="7" orient="horz" pos="3861" userDrawn="1">
          <p15:clr>
            <a:srgbClr val="F26B43"/>
          </p15:clr>
        </p15:guide>
        <p15:guide id="8" orient="horz" pos="45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2784" y="1411288"/>
            <a:ext cx="10363200" cy="455612"/>
          </a:xfrm>
        </p:spPr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36552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4419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2427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54449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180068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8631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8585271"/>
      </p:ext>
    </p:extLst>
  </p:cSld>
  <p:clrMapOvr>
    <a:masterClrMapping/>
  </p:clrMapOvr>
</p:sld>
</file>

<file path=ppt/theme/theme1.xml><?xml version="1.0" encoding="utf-8"?>
<a:theme xmlns:a="http://schemas.openxmlformats.org/drawingml/2006/main" name="IEVADS">
  <a:themeElements>
    <a:clrScheme name="Custom 1">
      <a:dk1>
        <a:sysClr val="windowText" lastClr="000000"/>
      </a:dk1>
      <a:lt1>
        <a:sysClr val="window" lastClr="FFFFFF"/>
      </a:lt1>
      <a:dk2>
        <a:srgbClr val="C00000"/>
      </a:dk2>
      <a:lt2>
        <a:srgbClr val="F2F2F2"/>
      </a:lt2>
      <a:accent1>
        <a:srgbClr val="C00000"/>
      </a:accent1>
      <a:accent2>
        <a:srgbClr val="F58220"/>
      </a:accent2>
      <a:accent3>
        <a:srgbClr val="7F7F7F"/>
      </a:accent3>
      <a:accent4>
        <a:srgbClr val="A5A5A5"/>
      </a:accent4>
      <a:accent5>
        <a:srgbClr val="BFBFBF"/>
      </a:accent5>
      <a:accent6>
        <a:srgbClr val="D8D8D8"/>
      </a:accent6>
      <a:hlink>
        <a:srgbClr val="000000"/>
      </a:hlink>
      <a:folHlink>
        <a:srgbClr val="7F7F7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45A7EB7A-2272-4B3B-9D7D-965E1632EBE3}"/>
    </a:ext>
  </a:extLst>
</a:theme>
</file>

<file path=ppt/theme/theme2.xml><?xml version="1.0" encoding="utf-8"?>
<a:theme xmlns:a="http://schemas.openxmlformats.org/drawingml/2006/main" name="SATUR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A26D1AB2-2EB6-4481-8BBA-D32218C4AFCB}"/>
    </a:ext>
  </a:extLst>
</a:theme>
</file>

<file path=ppt/theme/theme3.xml><?xml version="1.0" encoding="utf-8"?>
<a:theme xmlns:a="http://schemas.openxmlformats.org/drawingml/2006/main" name="NOBEIGUM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0489D74-3B42-4AF7-B6CA-16F8E9005C1A}" vid="{EE6BB1BF-C7BA-415A-8DD6-B05062157D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IPD-2993 RW 2023 GRAY-TEMPLATE-ENG</Template>
  <TotalTime>35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IEVADS</vt:lpstr>
      <vt:lpstr>SATURS</vt:lpstr>
      <vt:lpstr>NOBEIGUMS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Dita Fišere</dc:creator>
  <cp:lastModifiedBy>Dita Fišere</cp:lastModifiedBy>
  <cp:revision>11</cp:revision>
  <dcterms:created xsi:type="dcterms:W3CDTF">2023-03-07T10:00:14Z</dcterms:created>
  <dcterms:modified xsi:type="dcterms:W3CDTF">2023-03-07T10:36:17Z</dcterms:modified>
</cp:coreProperties>
</file>