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50" d="100"/>
          <a:sy n="50" d="100"/>
        </p:scale>
        <p:origin x="3036" y="36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918" y="16848000"/>
            <a:ext cx="10287918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111" tIns="22055" rIns="44111" bIns="220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1308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EF025B-2314-43E3-888C-B3DEA505AC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42" y="16820427"/>
            <a:ext cx="3297520" cy="17913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580" y="731522"/>
            <a:ext cx="92624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0" y="17436531"/>
            <a:ext cx="2160374" cy="42421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69321523"/>
              </p:ext>
            </p:extLst>
          </p:nvPr>
        </p:nvGraphicFramePr>
        <p:xfrm>
          <a:off x="-41076" y="0"/>
          <a:ext cx="10328076" cy="142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13714200" imgH="1917360" progId="">
                  <p:embed/>
                </p:oleObj>
              </mc:Choice>
              <mc:Fallback>
                <p:oleObj r:id="rId6" imgW="13714200" imgH="191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1076" y="0"/>
                        <a:ext cx="10328076" cy="142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B1B3129-590B-43A5-AD55-F178388061CF}" vid="{9C4BD99A-9F00-4CFB-86AC-6F9751E03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IPD-2913_RW2023_ENG-CONF-PLACES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cp:lastPrinted>2019-02-11T09:14:46Z</cp:lastPrinted>
  <dcterms:created xsi:type="dcterms:W3CDTF">2023-02-09T08:10:27Z</dcterms:created>
  <dcterms:modified xsi:type="dcterms:W3CDTF">2023-02-09T08:10:43Z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</Properties>
</file>